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69" r:id="rId4"/>
    <p:sldId id="268" r:id="rId5"/>
    <p:sldId id="261" r:id="rId6"/>
    <p:sldId id="263" r:id="rId7"/>
    <p:sldId id="264" r:id="rId8"/>
    <p:sldId id="265" r:id="rId9"/>
    <p:sldId id="270" r:id="rId10"/>
    <p:sldId id="271" r:id="rId11"/>
    <p:sldId id="272" r:id="rId12"/>
    <p:sldId id="273" r:id="rId13"/>
    <p:sldId id="266" r:id="rId14"/>
    <p:sldId id="26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0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2/20/2025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2/20/2025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2/20/2025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2/20/2025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2/20/2025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2/20/2025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2/20/2025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2/20/2025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2/20/2025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2/20/2025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2/20/2025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2/20/2025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2/20/2025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2/20/2025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2/20/2025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2/20/2025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2/20/2025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2/20/2025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737118"/>
            <a:ext cx="8889023" cy="1790919"/>
          </a:xfrm>
        </p:spPr>
        <p:txBody>
          <a:bodyPr/>
          <a:lstStyle/>
          <a:p>
            <a:pPr algn="ctr"/>
            <a:r>
              <a:rPr lang="ru-RU" dirty="0"/>
              <a:t>Дороги войны капитана Цыганкова Андрея Филипповича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4956549" y="5979771"/>
            <a:ext cx="8144134" cy="1117687"/>
          </a:xfrm>
        </p:spPr>
        <p:txBody>
          <a:bodyPr/>
          <a:lstStyle/>
          <a:p>
            <a:r>
              <a:rPr lang="ru-RU" dirty="0"/>
              <a:t>Якушева Анна Сергеевна</a:t>
            </a:r>
          </a:p>
          <a:p>
            <a:r>
              <a:rPr lang="ru-RU" dirty="0"/>
              <a:t>МОС.2024.09.К.о.О.Кл</a:t>
            </a:r>
            <a:r>
              <a:rPr lang="en-US" dirty="0"/>
              <a:t>/</a:t>
            </a:r>
            <a:r>
              <a:rPr lang="ru-RU" dirty="0"/>
              <a:t>3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552" y="1554629"/>
            <a:ext cx="3117448" cy="373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714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571888"/>
            <a:ext cx="41923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Приказом И.В. Сталина от 23 января 1945 г. объявлена благодарность за отличные боевые действия при овладении гор. </a:t>
            </a:r>
            <a:r>
              <a:rPr lang="ru-RU" dirty="0" err="1"/>
              <a:t>Быдгощ</a:t>
            </a:r>
            <a:r>
              <a:rPr lang="en-US" dirty="0"/>
              <a:t> / </a:t>
            </a:r>
            <a:r>
              <a:rPr lang="ru-RU" dirty="0" err="1"/>
              <a:t>Бромберг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305118" y="5571888"/>
            <a:ext cx="45218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Приказом И.В. Сталина от 29 января 1945 г. объявлена благодарность за отличные боевые действия в боях при вторжении в Германию.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545974" y="5255355"/>
            <a:ext cx="403570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Приказом И.В. Сталина от 11 февраля 1945 г. объявлена благодарность за овладение городами </a:t>
            </a:r>
            <a:r>
              <a:rPr lang="ru-RU" dirty="0" err="1"/>
              <a:t>Дойч</a:t>
            </a:r>
            <a:r>
              <a:rPr lang="ru-RU" dirty="0"/>
              <a:t>-Кроне и </a:t>
            </a:r>
            <a:r>
              <a:rPr lang="ru-RU" dirty="0" err="1"/>
              <a:t>Меркиш-Фридланд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8926"/>
            <a:ext cx="3472405" cy="51352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7580" y="305051"/>
            <a:ext cx="3409769" cy="48681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2525" y="305051"/>
            <a:ext cx="3419475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307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2413" y="5455098"/>
            <a:ext cx="4353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Приказом И.В. Сталина от 14 февраля 1945 г. объявлена благодарность за отличные боевые действия в боях за овладение городом </a:t>
            </a:r>
            <a:r>
              <a:rPr lang="ru-RU" dirty="0" err="1"/>
              <a:t>Шнайдемюль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438303" y="2505934"/>
            <a:ext cx="5029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Приказом И.В. Сталина от 4 марта 1945 г. объявлена благодарность за отличные боевые действия при прорыве сильно укрепленной обороны немцев восточнее </a:t>
            </a:r>
          </a:p>
          <a:p>
            <a:r>
              <a:rPr lang="ru-RU" dirty="0"/>
              <a:t>г. </a:t>
            </a:r>
            <a:r>
              <a:rPr lang="ru-RU" dirty="0" err="1"/>
              <a:t>Шгаргард</a:t>
            </a:r>
            <a:r>
              <a:rPr lang="ru-RU" dirty="0"/>
              <a:t> и овладении важными узлами коммуникаций и сильными опорными пунктами обороны немцев в Померании.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382603" y="1058899"/>
            <a:ext cx="4668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8" y="203581"/>
            <a:ext cx="3467100" cy="50387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463" y="203580"/>
            <a:ext cx="3221439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101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103674"/>
            <a:ext cx="442152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Приказом И.В. Сталина от 7 марта </a:t>
            </a:r>
          </a:p>
          <a:p>
            <a:r>
              <a:rPr lang="ru-RU" dirty="0"/>
              <a:t>1945 г. объявлена благодарность за овладение городами: </a:t>
            </a:r>
            <a:r>
              <a:rPr lang="ru-RU" dirty="0" err="1"/>
              <a:t>Голлнов</a:t>
            </a:r>
            <a:r>
              <a:rPr lang="ru-RU" dirty="0"/>
              <a:t>, </a:t>
            </a:r>
            <a:r>
              <a:rPr lang="ru-RU" dirty="0" err="1"/>
              <a:t>Штепенитц</a:t>
            </a:r>
            <a:r>
              <a:rPr lang="ru-RU" dirty="0"/>
              <a:t> и </a:t>
            </a:r>
            <a:r>
              <a:rPr lang="ru-RU" dirty="0" err="1"/>
              <a:t>Массов</a:t>
            </a:r>
            <a:r>
              <a:rPr lang="ru-RU" dirty="0"/>
              <a:t> – </a:t>
            </a:r>
            <a:r>
              <a:rPr lang="ru-RU" dirty="0" err="1"/>
              <a:t>важн</a:t>
            </a:r>
            <a:r>
              <a:rPr lang="ru-RU" dirty="0"/>
              <a:t>. </a:t>
            </a:r>
            <a:r>
              <a:rPr lang="ru-RU" dirty="0" err="1"/>
              <a:t>опорн</a:t>
            </a:r>
            <a:r>
              <a:rPr lang="ru-RU" dirty="0"/>
              <a:t>. Пунктами обороны немцев на подступах к </a:t>
            </a:r>
            <a:r>
              <a:rPr lang="ru-RU" dirty="0" err="1"/>
              <a:t>Штетину</a:t>
            </a:r>
            <a:r>
              <a:rPr lang="ru-RU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430"/>
            <a:ext cx="3158458" cy="476581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599007" y="5017246"/>
            <a:ext cx="444082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Приказом И.В. Сталина от 20 марта 1945 г. объявлена благодарность за овладение городом </a:t>
            </a:r>
            <a:r>
              <a:rPr lang="ru-RU" dirty="0" err="1"/>
              <a:t>Альтдамм</a:t>
            </a:r>
            <a:r>
              <a:rPr lang="ru-RU" dirty="0"/>
              <a:t> и ликвидацию сильно укрепленного плацдарма немцев на правом берегу реки Одер восточнее </a:t>
            </a:r>
            <a:r>
              <a:rPr lang="ru-RU" dirty="0" err="1"/>
              <a:t>Штеттина</a:t>
            </a:r>
            <a:r>
              <a:rPr lang="ru-RU" dirty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3658" y="251430"/>
            <a:ext cx="3650969" cy="45834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9828" y="251430"/>
            <a:ext cx="3152172" cy="463462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126139" y="5277294"/>
            <a:ext cx="30658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Приказом И.В. Сталина от 2 мая 1945 г. объявлена благодарность за Берлин</a:t>
            </a:r>
          </a:p>
        </p:txBody>
      </p:sp>
    </p:spTree>
    <p:extLst>
      <p:ext uri="{BB962C8B-B14F-4D97-AF65-F5344CB8AC3E}">
        <p14:creationId xmlns:p14="http://schemas.microsoft.com/office/powerpoint/2010/main" val="1373523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Дорогами войны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48833" y="3391989"/>
            <a:ext cx="447201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Гвардии капитан Цыганков Андрей Филиппович воевал до окончания войны 1945 года и после безоговорочной капитуляции Германии еще несколько лет входил в группу советских оккупационных войск. </a:t>
            </a:r>
          </a:p>
          <a:p>
            <a:r>
              <a:rPr lang="ru-RU" dirty="0"/>
              <a:t>На Родину вернулся в 1948 году.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7411" y="2598932"/>
            <a:ext cx="2698874" cy="36038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318" y="4669078"/>
            <a:ext cx="3582807" cy="19563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318" y="2220687"/>
            <a:ext cx="3582806" cy="234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159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dirty="0"/>
            </a:br>
            <a:r>
              <a:rPr lang="ru-RU" dirty="0"/>
              <a:t> Вся семья гордится нашим героем!</a:t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307315" y="3332197"/>
            <a:ext cx="65193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Воинское звание: капитан</a:t>
            </a:r>
          </a:p>
          <a:p>
            <a:r>
              <a:rPr lang="ru-RU" dirty="0"/>
              <a:t>Наименование награды: Медаль «За победу над Германией в Великой Отечественной войне 1941–1945 гг.»</a:t>
            </a:r>
          </a:p>
          <a:p>
            <a:r>
              <a:rPr lang="ru-RU" dirty="0"/>
              <a:t>Дата документа: 09.05.1945</a:t>
            </a:r>
          </a:p>
          <a:p>
            <a:r>
              <a:rPr lang="ru-RU" dirty="0"/>
              <a:t>Архив: ЦАМО</a:t>
            </a:r>
          </a:p>
          <a:p>
            <a:r>
              <a:rPr lang="ru-RU" dirty="0"/>
              <a:t>Фонд ист. информации: Картотека награждений</a:t>
            </a:r>
          </a:p>
          <a:p>
            <a:r>
              <a:rPr lang="ru-RU" dirty="0"/>
              <a:t>Дело ист. информации: шкаф 7а, ящик 11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6687" y="2565134"/>
            <a:ext cx="2205585" cy="382720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6257" y="6038144"/>
            <a:ext cx="34387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Цыганков Андрей Филиппович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201" y="2434257"/>
            <a:ext cx="2698874" cy="360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338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Дорогами войны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763" y="2383554"/>
            <a:ext cx="3082934" cy="407742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408873" y="3960603"/>
            <a:ext cx="60960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Меня зовут Якушева Анна, я хочу, вам, рассказать о Герое войны, о своем прадедушке </a:t>
            </a:r>
          </a:p>
          <a:p>
            <a:pPr algn="ctr"/>
            <a:r>
              <a:rPr lang="ru-RU" dirty="0"/>
              <a:t>Цыганкове Андрее Филипповиче, 25.11.1920 г.р.</a:t>
            </a:r>
          </a:p>
        </p:txBody>
      </p:sp>
    </p:spTree>
    <p:extLst>
      <p:ext uri="{BB962C8B-B14F-4D97-AF65-F5344CB8AC3E}">
        <p14:creationId xmlns:p14="http://schemas.microsoft.com/office/powerpoint/2010/main" val="1287751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83604" y="4789715"/>
            <a:ext cx="5772967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 fontAlgn="base">
              <a:lnSpc>
                <a:spcPts val="195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01.07.1941 в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20 лет он ушел на фронт и прошел всю войну. Принимал</a:t>
            </a:r>
            <a:r>
              <a:rPr lang="ru-RU" dirty="0">
                <a:solidFill>
                  <a:srgbClr val="4E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участие</a:t>
            </a:r>
            <a:r>
              <a:rPr lang="ru-RU" dirty="0">
                <a:solidFill>
                  <a:srgbClr val="4E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Западном и Центральном фронте, а с 1943 и до конца войны - на Белорусском,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воевал в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1376 зенитном артиллерийском полку. Участвовал в наступательных операциях под руководством командующего фронтом маршала Константина Константиновича Рокоссовского.</a:t>
            </a: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15" y="383224"/>
            <a:ext cx="4274856" cy="61101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3604" y="383224"/>
            <a:ext cx="3822247" cy="418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52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Дорогами войны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0321" y="3472405"/>
            <a:ext cx="47463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Также воевал на Курской дуге, под Сталинградом, там участвовал в оборонительных сражениях на подступах к городу в звании лейтенант. Был награжден медалью 22 декабря 1942 г. «За оборону Сталинграда»! </a:t>
            </a:r>
          </a:p>
        </p:txBody>
      </p:sp>
      <p:pic>
        <p:nvPicPr>
          <p:cNvPr id="5" name="Рисунок 4" descr="https://pamyat-naroda.ru/img/awards/new/Medal_Za_oboronu_Stalingrada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832" y="2950754"/>
            <a:ext cx="1704589" cy="3060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471" y="2661445"/>
            <a:ext cx="2434577" cy="363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648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Дорогами войны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80321" y="2910296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Андрей Филиппович, совершил настоящий ПОДВИГ на немецко-польской границе. В городе </a:t>
            </a:r>
            <a:r>
              <a:rPr lang="ru-RU" dirty="0" err="1"/>
              <a:t>Шнайдемюль</a:t>
            </a:r>
            <a:r>
              <a:rPr lang="ru-RU" dirty="0"/>
              <a:t> насчитывалось огромное количество немецких частей: это и более 25.000 немецких солдат и офицеров, много танков и штурмовых орудий и другого оружия!!! Советские войска взяли город в кольцо, которое получило название </a:t>
            </a:r>
            <a:r>
              <a:rPr lang="ru-RU" dirty="0" err="1"/>
              <a:t>Шнайдемюльский</a:t>
            </a:r>
            <a:r>
              <a:rPr lang="ru-RU" dirty="0"/>
              <a:t> котел! Но фашистское командование придумало выход - «воздушный мост» по которому немцы получали продовольствие и боеприпасы.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7158" y="2786988"/>
            <a:ext cx="4569020" cy="309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31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Дорогами войны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0321" y="3130077"/>
            <a:ext cx="563339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феврале 1945 года, третья батарея 1376 зенитного артиллерийского полка которой командовал мой прадедушка Цыганков Андрей Филиппович, осуществляла воздушную блокаду </a:t>
            </a:r>
            <a:r>
              <a:rPr lang="ru-RU" dirty="0" err="1"/>
              <a:t>Шнайдемюльского</a:t>
            </a:r>
            <a:r>
              <a:rPr lang="ru-RU" dirty="0"/>
              <a:t> гарнизона. И в ночь с 8 на 9 и с 10 на 11 февраля командир третьей батареи гвардии старший лейтенант Цыганков Андрей Филиппович, умело руководя огнем батареи, сбил ДВА транспортных самолета противника Ю-52!!!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667" y="2264165"/>
            <a:ext cx="3518265" cy="431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163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Дорогами войны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54616" y="3665585"/>
            <a:ext cx="49304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26 февраля 1945 года Цыганков Андрей Филиппович, в боях за советскую Родину, имея ранения и контузию, был награжден правительственной наградой – орденом «Красная звезда»!</a:t>
            </a:r>
          </a:p>
        </p:txBody>
      </p:sp>
      <p:pic>
        <p:nvPicPr>
          <p:cNvPr id="4" name="Рисунок 3" descr="C:\Users\Ledovo\Desktop\орден Красной звезды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50" y="2799604"/>
            <a:ext cx="1991360" cy="3209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9762" y="598305"/>
            <a:ext cx="4402238" cy="613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40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Ledovo\Desktop\за варшаву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73" y="4264795"/>
            <a:ext cx="3350079" cy="2318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4649" y="4264795"/>
            <a:ext cx="3303711" cy="231888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424649" y="1382483"/>
            <a:ext cx="578179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Неоднократно за удачные операции в боях, моему прадедушке, объявлялись благодарности, также он был награжден медалями: «За взятие Варшавы», «За взятие Берлина», За победу над Германией в Великой Отечественной войне 1941-1945 гг.». </a:t>
            </a:r>
          </a:p>
        </p:txBody>
      </p:sp>
      <p:pic>
        <p:nvPicPr>
          <p:cNvPr id="8" name="Рисунок 7"/>
          <p:cNvPicPr/>
          <p:nvPr/>
        </p:nvPicPr>
        <p:blipFill>
          <a:blip r:embed="rId4"/>
          <a:stretch>
            <a:fillRect/>
          </a:stretch>
        </p:blipFill>
        <p:spPr>
          <a:xfrm>
            <a:off x="496752" y="498677"/>
            <a:ext cx="3213100" cy="30359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3157" y="4224314"/>
            <a:ext cx="3403930" cy="235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779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5046"/>
            <a:ext cx="3571875" cy="51911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538" y="315047"/>
            <a:ext cx="3650533" cy="51911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8840" y="315046"/>
            <a:ext cx="3593160" cy="480433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32846" y="5657671"/>
            <a:ext cx="37719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Приказом И.В. Сталина </a:t>
            </a:r>
          </a:p>
          <a:p>
            <a:r>
              <a:rPr lang="ru-RU" dirty="0"/>
              <a:t>от 5 августа 1943 г. объявлена благодарность за овладение городом Орел.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445286" y="5609023"/>
            <a:ext cx="38359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Приказом И.В. Сталина</a:t>
            </a:r>
          </a:p>
          <a:p>
            <a:r>
              <a:rPr lang="ru-RU" dirty="0"/>
              <a:t>от 26 ноября 1943 г. объявлена благодарность за овладение</a:t>
            </a:r>
          </a:p>
          <a:p>
            <a:r>
              <a:rPr lang="ru-RU" dirty="0"/>
              <a:t>городом Гомель.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150863" y="5222235"/>
            <a:ext cx="431892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Приказом И.В. Сталина от 17 января 1945 г. объявлена благодарность за овладение городом Варшава – важнейшим стратегическим узлом обороны немцев на реке Висла.</a:t>
            </a:r>
          </a:p>
        </p:txBody>
      </p:sp>
    </p:spTree>
    <p:extLst>
      <p:ext uri="{BB962C8B-B14F-4D97-AF65-F5344CB8AC3E}">
        <p14:creationId xmlns:p14="http://schemas.microsoft.com/office/powerpoint/2010/main" val="2143466417"/>
      </p:ext>
    </p:extLst>
  </p:cSld>
  <p:clrMapOvr>
    <a:masterClrMapping/>
  </p:clrMapOvr>
</p:sld>
</file>

<file path=ppt/theme/theme1.xml><?xml version="1.0" encoding="utf-8"?>
<a:theme xmlns:a="http://schemas.openxmlformats.org/drawingml/2006/main" name="Берлин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TM04033917[[fn=Берлин]]</Template>
  <TotalTime>368</TotalTime>
  <Words>720</Words>
  <Application>Microsoft Office PowerPoint</Application>
  <PresentationFormat>Широкоэкранный</PresentationFormat>
  <Paragraphs>43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Times New Roman</vt:lpstr>
      <vt:lpstr>Trebuchet MS</vt:lpstr>
      <vt:lpstr>Берлин</vt:lpstr>
      <vt:lpstr>Дороги войны капитана Цыганкова Андрея Филипповича</vt:lpstr>
      <vt:lpstr>Дорогами войны</vt:lpstr>
      <vt:lpstr>Презентация PowerPoint</vt:lpstr>
      <vt:lpstr>Дорогами войны</vt:lpstr>
      <vt:lpstr>Дорогами войны</vt:lpstr>
      <vt:lpstr>Дорогами войны</vt:lpstr>
      <vt:lpstr>Дорогами войны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Дорогами войны</vt:lpstr>
      <vt:lpstr>  Вся семья гордится нашим героем!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Дорогами войны</dc:title>
  <dc:creator>Sergey Pershing</dc:creator>
  <cp:lastModifiedBy>Грунтовский Иосиф Иосифович</cp:lastModifiedBy>
  <cp:revision>23</cp:revision>
  <dcterms:created xsi:type="dcterms:W3CDTF">2025-02-17T07:43:43Z</dcterms:created>
  <dcterms:modified xsi:type="dcterms:W3CDTF">2025-02-20T08:02:48Z</dcterms:modified>
</cp:coreProperties>
</file>